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69" r:id="rId10"/>
    <p:sldMasterId id="2147483671" r:id="rId11"/>
    <p:sldMasterId id="2147483673" r:id="rId12"/>
  </p:sldMasterIdLst>
  <p:notesMasterIdLst>
    <p:notesMasterId r:id="rId24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12192000" cy="6858000"/>
  <p:notesSz cx="6811963" cy="994568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v4GXxeuOL7Re1F4dP3tXsG7lt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font" Target="fonts/font10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9212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212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9212" y="9447212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 txBox="1"/>
          <p:nvPr/>
        </p:nvSpPr>
        <p:spPr>
          <a:xfrm>
            <a:off x="3859212" y="9447212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1037" y="4786312"/>
            <a:ext cx="5449887" cy="39163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2"/>
            <a:ext cx="5967412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 rot="5400000">
            <a:off x="4595813" y="-1931987"/>
            <a:ext cx="300037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625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0"/>
          <p:cNvGrpSpPr/>
          <p:nvPr/>
        </p:nvGrpSpPr>
        <p:grpSpPr>
          <a:xfrm>
            <a:off x="4518025" y="176211"/>
            <a:ext cx="6791325" cy="692150"/>
            <a:chOff x="4508500" y="-2"/>
            <a:chExt cx="6791537" cy="905755"/>
          </a:xfrm>
        </p:grpSpPr>
        <p:sp>
          <p:nvSpPr>
            <p:cNvPr id="244" name="Google Shape;244;p10"/>
            <p:cNvSpPr/>
            <p:nvPr/>
          </p:nvSpPr>
          <p:spPr>
            <a:xfrm>
              <a:off x="4508500" y="132954"/>
              <a:ext cx="6791537" cy="641922"/>
            </a:xfrm>
            <a:prstGeom prst="roundRect">
              <a:avLst>
                <a:gd name="adj" fmla="val 16667"/>
              </a:avLst>
            </a:prstGeom>
            <a:solidFill>
              <a:srgbClr val="8415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1" i="0" u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LAPORAN KEWANGAN TAHUN 2023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lang="en-US" sz="1400" b="1" i="0" u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(SEHINGGA 30 MAC 2023)</a:t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 rot="5400000" flipH="1">
              <a:off x="4454892" y="358416"/>
              <a:ext cx="905755" cy="188919"/>
            </a:xfrm>
            <a:prstGeom prst="parallelogram">
              <a:avLst>
                <a:gd name="adj" fmla="val 1126"/>
              </a:avLst>
            </a:prstGeom>
            <a:solidFill>
              <a:srgbClr val="E8B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0"/>
          <p:cNvSpPr txBox="1"/>
          <p:nvPr/>
        </p:nvSpPr>
        <p:spPr>
          <a:xfrm>
            <a:off x="11544300" y="169862"/>
            <a:ext cx="735012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fld id="{00000000-1234-1234-1234-123412341234}" type="slidenum">
              <a:rPr lang="en-US" sz="1400" b="1" i="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/>
          </a:p>
        </p:txBody>
      </p:sp>
      <p:grpSp>
        <p:nvGrpSpPr>
          <p:cNvPr id="247" name="Google Shape;247;p10"/>
          <p:cNvGrpSpPr/>
          <p:nvPr/>
        </p:nvGrpSpPr>
        <p:grpSpPr>
          <a:xfrm>
            <a:off x="449262" y="1377950"/>
            <a:ext cx="10995025" cy="4078287"/>
            <a:chOff x="723750" y="1450854"/>
            <a:chExt cx="10894874" cy="4408735"/>
          </a:xfrm>
        </p:grpSpPr>
        <p:sp>
          <p:nvSpPr>
            <p:cNvPr id="248" name="Google Shape;248;p10"/>
            <p:cNvSpPr/>
            <p:nvPr/>
          </p:nvSpPr>
          <p:spPr>
            <a:xfrm>
              <a:off x="6267706" y="3358588"/>
              <a:ext cx="1349484" cy="1121877"/>
            </a:xfrm>
            <a:prstGeom prst="flowChartMagneticDisk">
              <a:avLst/>
            </a:prstGeom>
            <a:solidFill>
              <a:srgbClr val="203864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6213357" y="1523196"/>
              <a:ext cx="1320907" cy="1577783"/>
            </a:xfrm>
            <a:prstGeom prst="flowChartMagneticDisk">
              <a:avLst/>
            </a:prstGeom>
            <a:solidFill>
              <a:srgbClr val="84103F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3749357" y="2652326"/>
              <a:ext cx="1828948" cy="706262"/>
            </a:xfrm>
            <a:prstGeom prst="rightArrow">
              <a:avLst>
                <a:gd name="adj1" fmla="val 17429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7626346" y="1976218"/>
              <a:ext cx="3966393" cy="36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PERBELANJAAN TAHUN 2023 </a:t>
              </a:r>
              <a:r>
                <a:rPr lang="en-US" sz="14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</a:t>
              </a:r>
              <a:r>
                <a:rPr lang="en-US" sz="1800" b="1" i="0" u="sng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RM3,751.50</a:t>
              </a:r>
              <a:endParaRPr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7659476" y="3675554"/>
              <a:ext cx="3959148" cy="399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BAKI TABUNG TAHUN 2023 = </a:t>
              </a:r>
              <a:r>
                <a:rPr lang="en-US" sz="2000" b="1" i="0" u="sng">
                  <a:solidFill>
                    <a:srgbClr val="203864"/>
                  </a:solidFill>
                  <a:latin typeface="Calibri"/>
                  <a:ea typeface="Calibri"/>
                  <a:cs typeface="Calibri"/>
                  <a:sym typeface="Calibri"/>
                </a:rPr>
                <a:t>RM8,849.56</a:t>
              </a:r>
              <a:endParaRPr/>
            </a:p>
          </p:txBody>
        </p:sp>
        <p:grpSp>
          <p:nvGrpSpPr>
            <p:cNvPr id="253" name="Google Shape;253;p10"/>
            <p:cNvGrpSpPr/>
            <p:nvPr/>
          </p:nvGrpSpPr>
          <p:grpSpPr>
            <a:xfrm>
              <a:off x="1153758" y="1450854"/>
              <a:ext cx="1877462" cy="2977413"/>
              <a:chOff x="1452198" y="1911113"/>
              <a:chExt cx="1877462" cy="2977413"/>
            </a:xfrm>
          </p:grpSpPr>
          <p:sp>
            <p:nvSpPr>
              <p:cNvPr id="254" name="Google Shape;254;p10"/>
              <p:cNvSpPr/>
              <p:nvPr/>
            </p:nvSpPr>
            <p:spPr>
              <a:xfrm>
                <a:off x="1459434" y="1911113"/>
                <a:ext cx="1870226" cy="2977413"/>
              </a:xfrm>
              <a:prstGeom prst="flowChartMagneticDisk">
                <a:avLst/>
              </a:prstGeom>
              <a:solidFill>
                <a:srgbClr val="385723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 txBox="1"/>
              <p:nvPr/>
            </p:nvSpPr>
            <p:spPr>
              <a:xfrm>
                <a:off x="1452198" y="3192104"/>
                <a:ext cx="1877462" cy="738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rPr lang="en-US" sz="1800" b="1" i="0" u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PERUNTUKAN</a:t>
                </a:r>
                <a:endParaRPr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Calibri"/>
                  <a:buNone/>
                </a:pPr>
                <a:r>
                  <a:rPr lang="en-US" sz="2400" b="1" i="0" u="none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RM12,601.06</a:t>
                </a:r>
                <a:endParaRPr/>
              </a:p>
            </p:txBody>
          </p:sp>
        </p:grpSp>
        <p:sp>
          <p:nvSpPr>
            <p:cNvPr id="256" name="Google Shape;256;p10"/>
            <p:cNvSpPr txBox="1"/>
            <p:nvPr/>
          </p:nvSpPr>
          <p:spPr>
            <a:xfrm>
              <a:off x="723750" y="4773767"/>
              <a:ext cx="4859342" cy="1085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i="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PERUNTUKAN TABUNG TAHUN 2023</a:t>
              </a:r>
              <a:endParaRPr sz="23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BAKI 2022 (RM11,961.06) + KUTIPAN 2023 (RM640.00)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= </a:t>
              </a:r>
              <a:r>
                <a:rPr lang="en-US" sz="2000" b="1" i="0" u="sng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RM12,601.06</a:t>
              </a:r>
              <a:endParaRPr/>
            </a:p>
          </p:txBody>
        </p:sp>
      </p:grpSp>
      <p:pic>
        <p:nvPicPr>
          <p:cNvPr id="257" name="Google Shape;2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0337" y="2717800"/>
            <a:ext cx="5969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0"/>
          <p:cNvSpPr/>
          <p:nvPr/>
        </p:nvSpPr>
        <p:spPr>
          <a:xfrm>
            <a:off x="7419975" y="3740150"/>
            <a:ext cx="3810000" cy="2317750"/>
          </a:xfrm>
          <a:prstGeom prst="upArrowCallout">
            <a:avLst>
              <a:gd name="adj1" fmla="val 7565"/>
              <a:gd name="adj2" fmla="val 7515"/>
              <a:gd name="adj3" fmla="val 5400"/>
              <a:gd name="adj4" fmla="val 9101"/>
            </a:avLst>
          </a:prstGeom>
          <a:solidFill>
            <a:schemeClr val="accent2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KOMITMEN TAHUN 2023 :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AGIHAN RENDANG UNTUK STAF (RM4,000)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MAJLIS SAMBUTAN HARI RAYA FTIR (RM7,000)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PERBELANJAAN MAJLIS AKP 2023 (RM5,000)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SUMBANGAN HAJI (RM1,500)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MANFAAT KEBAJIKAN (RM5,000)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US" sz="14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JUMLAH ANGGARAN = RM22,500.00 </a:t>
            </a:r>
            <a:endParaRPr/>
          </a:p>
        </p:txBody>
      </p:sp>
      <p:pic>
        <p:nvPicPr>
          <p:cNvPr id="259" name="Google Shape;259;p10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8050" y="4473575"/>
            <a:ext cx="1131887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7950" y="5278437"/>
            <a:ext cx="900112" cy="90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5"/>
          <p:cNvGrpSpPr/>
          <p:nvPr/>
        </p:nvGrpSpPr>
        <p:grpSpPr>
          <a:xfrm>
            <a:off x="4518025" y="176211"/>
            <a:ext cx="6791325" cy="692150"/>
            <a:chOff x="4508500" y="-2"/>
            <a:chExt cx="6791537" cy="905755"/>
          </a:xfrm>
        </p:grpSpPr>
        <p:sp>
          <p:nvSpPr>
            <p:cNvPr id="166" name="Google Shape;166;p5"/>
            <p:cNvSpPr/>
            <p:nvPr/>
          </p:nvSpPr>
          <p:spPr>
            <a:xfrm>
              <a:off x="4508500" y="132954"/>
              <a:ext cx="6791537" cy="641922"/>
            </a:xfrm>
            <a:prstGeom prst="roundRect">
              <a:avLst>
                <a:gd name="adj" fmla="val 16667"/>
              </a:avLst>
            </a:prstGeom>
            <a:solidFill>
              <a:srgbClr val="8415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PENGANJURAN AKTIVITI SEPANJANG TAHUN 2022</a:t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rot="5400000" flipH="1">
              <a:off x="4454892" y="358416"/>
              <a:ext cx="905755" cy="188919"/>
            </a:xfrm>
            <a:prstGeom prst="parallelogram">
              <a:avLst>
                <a:gd name="adj" fmla="val 1126"/>
              </a:avLst>
            </a:prstGeom>
            <a:solidFill>
              <a:srgbClr val="E8B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11544300" y="169862"/>
            <a:ext cx="735012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fld id="{00000000-1234-1234-1234-123412341234}" type="slidenum">
              <a:rPr lang="en-US" sz="1400" b="1" i="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/>
          </a:p>
        </p:txBody>
      </p:sp>
      <p:pic>
        <p:nvPicPr>
          <p:cNvPr id="169" name="Google Shape;169;p5" descr="A group of people sitting on a rug in front of a stag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78" y="1239833"/>
            <a:ext cx="3024021" cy="22680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0" name="Google Shape;170;p5" descr="A group of people posing for a phot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377" y="3757379"/>
            <a:ext cx="3024021" cy="22680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1" name="Google Shape;171;p5" descr="A group of people in a room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5426" y="3757378"/>
            <a:ext cx="3024021" cy="22680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2" name="Google Shape;172;p5" descr="A group of people posing for a phot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5981" y="3757378"/>
            <a:ext cx="3808136" cy="22680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3" name="Google Shape;173;p5" descr="A group of people in a room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15982" y="1239833"/>
            <a:ext cx="3808136" cy="22680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85426" y="1239834"/>
            <a:ext cx="3024021" cy="226801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6"/>
          <p:cNvGrpSpPr/>
          <p:nvPr/>
        </p:nvGrpSpPr>
        <p:grpSpPr>
          <a:xfrm>
            <a:off x="4518025" y="176211"/>
            <a:ext cx="6791325" cy="692150"/>
            <a:chOff x="4508500" y="-2"/>
            <a:chExt cx="6791537" cy="905755"/>
          </a:xfrm>
        </p:grpSpPr>
        <p:sp>
          <p:nvSpPr>
            <p:cNvPr id="181" name="Google Shape;181;p6"/>
            <p:cNvSpPr/>
            <p:nvPr/>
          </p:nvSpPr>
          <p:spPr>
            <a:xfrm>
              <a:off x="4508500" y="132954"/>
              <a:ext cx="6791537" cy="641922"/>
            </a:xfrm>
            <a:prstGeom prst="roundRect">
              <a:avLst>
                <a:gd name="adj" fmla="val 16667"/>
              </a:avLst>
            </a:prstGeom>
            <a:solidFill>
              <a:srgbClr val="8415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1" i="0" u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LAWATAN KEBAJIKAN 2022</a:t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5400000" flipH="1">
              <a:off x="4454892" y="358416"/>
              <a:ext cx="905755" cy="188919"/>
            </a:xfrm>
            <a:prstGeom prst="parallelogram">
              <a:avLst>
                <a:gd name="adj" fmla="val 1126"/>
              </a:avLst>
            </a:prstGeom>
            <a:solidFill>
              <a:srgbClr val="E8B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6"/>
          <p:cNvSpPr txBox="1"/>
          <p:nvPr/>
        </p:nvSpPr>
        <p:spPr>
          <a:xfrm>
            <a:off x="11544300" y="169862"/>
            <a:ext cx="735012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fld id="{00000000-1234-1234-1234-123412341234}" type="slidenum">
              <a:rPr lang="en-US" sz="1400" b="1" i="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/>
          </a:p>
        </p:txBody>
      </p:sp>
      <p:pic>
        <p:nvPicPr>
          <p:cNvPr id="184" name="Google Shape;18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975" y="1772862"/>
            <a:ext cx="4416374" cy="33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0450" y="1772850"/>
            <a:ext cx="5943840" cy="33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7"/>
          <p:cNvGrpSpPr/>
          <p:nvPr/>
        </p:nvGrpSpPr>
        <p:grpSpPr>
          <a:xfrm>
            <a:off x="4518025" y="176211"/>
            <a:ext cx="6791325" cy="692150"/>
            <a:chOff x="4508500" y="-2"/>
            <a:chExt cx="6791537" cy="905755"/>
          </a:xfrm>
        </p:grpSpPr>
        <p:sp>
          <p:nvSpPr>
            <p:cNvPr id="192" name="Google Shape;192;p7"/>
            <p:cNvSpPr/>
            <p:nvPr/>
          </p:nvSpPr>
          <p:spPr>
            <a:xfrm>
              <a:off x="4508500" y="132954"/>
              <a:ext cx="6791537" cy="641922"/>
            </a:xfrm>
            <a:prstGeom prst="roundRect">
              <a:avLst>
                <a:gd name="adj" fmla="val 16667"/>
              </a:avLst>
            </a:prstGeom>
            <a:solidFill>
              <a:srgbClr val="8415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1" i="0" u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PERANCANGAN AKTIVITI TAHUN 2023</a:t>
              </a: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 rot="5400000" flipH="1">
              <a:off x="4454892" y="358416"/>
              <a:ext cx="905755" cy="188919"/>
            </a:xfrm>
            <a:prstGeom prst="parallelogram">
              <a:avLst>
                <a:gd name="adj" fmla="val 1126"/>
              </a:avLst>
            </a:prstGeom>
            <a:solidFill>
              <a:srgbClr val="E8B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7"/>
          <p:cNvSpPr txBox="1"/>
          <p:nvPr/>
        </p:nvSpPr>
        <p:spPr>
          <a:xfrm>
            <a:off x="11544300" y="169862"/>
            <a:ext cx="735012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fld id="{00000000-1234-1234-1234-123412341234}" type="slidenum">
              <a:rPr lang="en-US" sz="1400" b="1" i="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>
            <a:off x="887412" y="1651000"/>
            <a:ext cx="10452100" cy="4138612"/>
            <a:chOff x="980084" y="1723342"/>
            <a:chExt cx="10452246" cy="4137539"/>
          </a:xfrm>
        </p:grpSpPr>
        <p:grpSp>
          <p:nvGrpSpPr>
            <p:cNvPr id="196" name="Google Shape;196;p7"/>
            <p:cNvGrpSpPr/>
            <p:nvPr/>
          </p:nvGrpSpPr>
          <p:grpSpPr>
            <a:xfrm>
              <a:off x="980084" y="1723342"/>
              <a:ext cx="10452246" cy="4137539"/>
              <a:chOff x="1219660" y="1733617"/>
              <a:chExt cx="10452246" cy="4137539"/>
            </a:xfrm>
          </p:grpSpPr>
          <p:grpSp>
            <p:nvGrpSpPr>
              <p:cNvPr id="197" name="Google Shape;197;p7"/>
              <p:cNvGrpSpPr/>
              <p:nvPr/>
            </p:nvGrpSpPr>
            <p:grpSpPr>
              <a:xfrm>
                <a:off x="1219660" y="1733617"/>
                <a:ext cx="6959697" cy="4137539"/>
                <a:chOff x="1373773" y="1630875"/>
                <a:chExt cx="6959697" cy="4137539"/>
              </a:xfrm>
            </p:grpSpPr>
            <p:grpSp>
              <p:nvGrpSpPr>
                <p:cNvPr id="198" name="Google Shape;198;p7"/>
                <p:cNvGrpSpPr/>
                <p:nvPr/>
              </p:nvGrpSpPr>
              <p:grpSpPr>
                <a:xfrm>
                  <a:off x="2450486" y="1630875"/>
                  <a:ext cx="5882984" cy="3853450"/>
                  <a:chOff x="2306649" y="1610507"/>
                  <a:chExt cx="5882984" cy="3853450"/>
                </a:xfrm>
              </p:grpSpPr>
              <p:grpSp>
                <p:nvGrpSpPr>
                  <p:cNvPr id="199" name="Google Shape;199;p7"/>
                  <p:cNvGrpSpPr/>
                  <p:nvPr/>
                </p:nvGrpSpPr>
                <p:grpSpPr>
                  <a:xfrm>
                    <a:off x="3814422" y="1610507"/>
                    <a:ext cx="4375211" cy="3853450"/>
                    <a:chOff x="3538489" y="1769045"/>
                    <a:chExt cx="4375211" cy="3853450"/>
                  </a:xfrm>
                </p:grpSpPr>
                <p:sp>
                  <p:nvSpPr>
                    <p:cNvPr id="200" name="Google Shape;200;p7"/>
                    <p:cNvSpPr/>
                    <p:nvPr/>
                  </p:nvSpPr>
                  <p:spPr>
                    <a:xfrm>
                      <a:off x="3987757" y="2203907"/>
                      <a:ext cx="3608438" cy="29837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200" h="43200" extrusionOk="0">
                          <a:moveTo>
                            <a:pt x="3900" y="14370"/>
                          </a:moveTo>
                          <a:cubicBezTo>
                            <a:pt x="3629" y="11657"/>
                            <a:pt x="4261" y="8921"/>
                            <a:pt x="5623" y="6907"/>
                          </a:cubicBezTo>
                          <a:cubicBezTo>
                            <a:pt x="7775" y="3726"/>
                            <a:pt x="11264" y="3017"/>
                            <a:pt x="14005" y="5202"/>
                          </a:cubicBezTo>
                          <a:cubicBezTo>
                            <a:pt x="15678" y="909"/>
                            <a:pt x="19914" y="22"/>
                            <a:pt x="22456" y="3432"/>
                          </a:cubicBezTo>
                          <a:cubicBezTo>
                            <a:pt x="23097" y="1683"/>
                            <a:pt x="24328" y="474"/>
                            <a:pt x="25749" y="200"/>
                          </a:cubicBezTo>
                          <a:cubicBezTo>
                            <a:pt x="27313" y="-102"/>
                            <a:pt x="28875" y="770"/>
                            <a:pt x="29833" y="2481"/>
                          </a:cubicBezTo>
                          <a:cubicBezTo>
                            <a:pt x="31215" y="267"/>
                            <a:pt x="33501" y="-460"/>
                            <a:pt x="35463" y="690"/>
                          </a:cubicBezTo>
                          <a:cubicBezTo>
                            <a:pt x="36958" y="1566"/>
                            <a:pt x="38030" y="3400"/>
                            <a:pt x="38318" y="5576"/>
                          </a:cubicBezTo>
                          <a:cubicBezTo>
                            <a:pt x="40046" y="6218"/>
                            <a:pt x="41422" y="7998"/>
                            <a:pt x="41982" y="10318"/>
                          </a:cubicBezTo>
                          <a:cubicBezTo>
                            <a:pt x="42389" y="12002"/>
                            <a:pt x="42331" y="13831"/>
                            <a:pt x="41818" y="15460"/>
                          </a:cubicBezTo>
                          <a:cubicBezTo>
                            <a:pt x="43079" y="17694"/>
                            <a:pt x="43520" y="20590"/>
                            <a:pt x="43016" y="23322"/>
                          </a:cubicBezTo>
                          <a:cubicBezTo>
                            <a:pt x="42346" y="26954"/>
                            <a:pt x="40128" y="29674"/>
                            <a:pt x="37404" y="30204"/>
                          </a:cubicBezTo>
                          <a:cubicBezTo>
                            <a:pt x="37391" y="32471"/>
                            <a:pt x="36658" y="34621"/>
                            <a:pt x="35395" y="36101"/>
                          </a:cubicBezTo>
                          <a:cubicBezTo>
                            <a:pt x="33476" y="38350"/>
                            <a:pt x="30704" y="38639"/>
                            <a:pt x="28555" y="36815"/>
                          </a:cubicBezTo>
                          <a:cubicBezTo>
                            <a:pt x="27860" y="39948"/>
                            <a:pt x="25999" y="42343"/>
                            <a:pt x="23667" y="43106"/>
                          </a:cubicBezTo>
                          <a:cubicBezTo>
                            <a:pt x="20919" y="44005"/>
                            <a:pt x="18051" y="42473"/>
                            <a:pt x="16480" y="39266"/>
                          </a:cubicBezTo>
                          <a:cubicBezTo>
                            <a:pt x="12772" y="42310"/>
                            <a:pt x="7956" y="40599"/>
                            <a:pt x="5804" y="35472"/>
                          </a:cubicBezTo>
                          <a:cubicBezTo>
                            <a:pt x="3690" y="35809"/>
                            <a:pt x="1705" y="34024"/>
                            <a:pt x="1110" y="31250"/>
                          </a:cubicBezTo>
                          <a:cubicBezTo>
                            <a:pt x="679" y="29243"/>
                            <a:pt x="1060" y="27077"/>
                            <a:pt x="2113" y="25551"/>
                          </a:cubicBezTo>
                          <a:cubicBezTo>
                            <a:pt x="619" y="24354"/>
                            <a:pt x="-213" y="22057"/>
                            <a:pt x="-5" y="19704"/>
                          </a:cubicBezTo>
                          <a:cubicBezTo>
                            <a:pt x="239" y="16949"/>
                            <a:pt x="1845" y="14791"/>
                            <a:pt x="3863" y="14507"/>
                          </a:cubicBezTo>
                          <a:cubicBezTo>
                            <a:pt x="3875" y="14461"/>
                            <a:pt x="3888" y="14416"/>
                            <a:pt x="3900" y="14370"/>
                          </a:cubicBezTo>
                          <a:close/>
                        </a:path>
                        <a:path w="43200" h="43200" fill="none" extrusionOk="0">
                          <a:moveTo>
                            <a:pt x="4693" y="26177"/>
                          </a:moveTo>
                          <a:cubicBezTo>
                            <a:pt x="3809" y="26271"/>
                            <a:pt x="2925" y="25993"/>
                            <a:pt x="2160" y="25380"/>
                          </a:cubicBezTo>
                          <a:moveTo>
                            <a:pt x="6928" y="34899"/>
                          </a:moveTo>
                          <a:cubicBezTo>
                            <a:pt x="6573" y="35092"/>
                            <a:pt x="6200" y="35220"/>
                            <a:pt x="5820" y="35280"/>
                          </a:cubicBezTo>
                          <a:moveTo>
                            <a:pt x="16478" y="39090"/>
                          </a:moveTo>
                          <a:cubicBezTo>
                            <a:pt x="16211" y="38544"/>
                            <a:pt x="15987" y="37961"/>
                            <a:pt x="15810" y="37350"/>
                          </a:cubicBezTo>
                          <a:moveTo>
                            <a:pt x="28827" y="34751"/>
                          </a:moveTo>
                          <a:cubicBezTo>
                            <a:pt x="28788" y="35398"/>
                            <a:pt x="28698" y="36038"/>
                            <a:pt x="28560" y="36660"/>
                          </a:cubicBezTo>
                          <a:moveTo>
                            <a:pt x="34129" y="22954"/>
                          </a:moveTo>
                          <a:cubicBezTo>
                            <a:pt x="36133" y="24282"/>
                            <a:pt x="37398" y="27058"/>
                            <a:pt x="37380" y="30090"/>
                          </a:cubicBezTo>
                          <a:moveTo>
                            <a:pt x="41798" y="15354"/>
                          </a:moveTo>
                          <a:cubicBezTo>
                            <a:pt x="41473" y="16386"/>
                            <a:pt x="40978" y="17302"/>
                            <a:pt x="40350" y="18030"/>
                          </a:cubicBezTo>
                          <a:moveTo>
                            <a:pt x="38324" y="5426"/>
                          </a:moveTo>
                          <a:cubicBezTo>
                            <a:pt x="38379" y="5843"/>
                            <a:pt x="38405" y="6266"/>
                            <a:pt x="38400" y="6690"/>
                          </a:cubicBezTo>
                          <a:moveTo>
                            <a:pt x="29078" y="3952"/>
                          </a:moveTo>
                          <a:cubicBezTo>
                            <a:pt x="29267" y="3369"/>
                            <a:pt x="29516" y="2826"/>
                            <a:pt x="29820" y="2340"/>
                          </a:cubicBezTo>
                          <a:moveTo>
                            <a:pt x="22141" y="4720"/>
                          </a:moveTo>
                          <a:cubicBezTo>
                            <a:pt x="22218" y="4238"/>
                            <a:pt x="22339" y="3771"/>
                            <a:pt x="22500" y="3330"/>
                          </a:cubicBezTo>
                          <a:moveTo>
                            <a:pt x="14000" y="5192"/>
                          </a:moveTo>
                          <a:cubicBezTo>
                            <a:pt x="14472" y="5568"/>
                            <a:pt x="14908" y="6021"/>
                            <a:pt x="15300" y="6540"/>
                          </a:cubicBezTo>
                          <a:moveTo>
                            <a:pt x="4127" y="15789"/>
                          </a:moveTo>
                          <a:cubicBezTo>
                            <a:pt x="4024" y="15325"/>
                            <a:pt x="3948" y="14851"/>
                            <a:pt x="3900" y="14370"/>
                          </a:cubicBezTo>
                        </a:path>
                      </a:pathLst>
                    </a:custGeom>
                    <a:solidFill>
                      <a:srgbClr val="84103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1" name="Google Shape;201;p7"/>
                    <p:cNvSpPr/>
                    <p:nvPr/>
                  </p:nvSpPr>
                  <p:spPr>
                    <a:xfrm>
                      <a:off x="4602129" y="4706746"/>
                      <a:ext cx="900125" cy="915749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300"/>
                        <a:buFont typeface="Calibri"/>
                        <a:buNone/>
                      </a:pPr>
                      <a:r>
                        <a:rPr lang="en-US" sz="33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p:txBody>
                </p:sp>
                <p:sp>
                  <p:nvSpPr>
                    <p:cNvPr id="202" name="Google Shape;202;p7"/>
                    <p:cNvSpPr/>
                    <p:nvPr/>
                  </p:nvSpPr>
                  <p:spPr>
                    <a:xfrm>
                      <a:off x="6081699" y="4706746"/>
                      <a:ext cx="900125" cy="915749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300"/>
                        <a:buFont typeface="Calibri"/>
                        <a:buNone/>
                      </a:pPr>
                      <a:r>
                        <a:rPr lang="en-US" sz="33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p:txBody>
                </p:sp>
                <p:sp>
                  <p:nvSpPr>
                    <p:cNvPr id="203" name="Google Shape;203;p7"/>
                    <p:cNvSpPr/>
                    <p:nvPr/>
                  </p:nvSpPr>
                  <p:spPr>
                    <a:xfrm>
                      <a:off x="4602129" y="1769045"/>
                      <a:ext cx="900125" cy="91575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300"/>
                        <a:buFont typeface="Calibri"/>
                        <a:buNone/>
                      </a:pPr>
                      <a:r>
                        <a:rPr lang="en-US" sz="33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p:txBody>
                </p:sp>
                <p:sp>
                  <p:nvSpPr>
                    <p:cNvPr id="204" name="Google Shape;204;p7"/>
                    <p:cNvSpPr/>
                    <p:nvPr/>
                  </p:nvSpPr>
                  <p:spPr>
                    <a:xfrm>
                      <a:off x="6081699" y="1769045"/>
                      <a:ext cx="900125" cy="915750"/>
                    </a:xfrm>
                    <a:prstGeom prst="ellipse">
                      <a:avLst/>
                    </a:prstGeom>
                    <a:solidFill>
                      <a:srgbClr val="70AD4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300"/>
                        <a:buFont typeface="Calibri"/>
                        <a:buNone/>
                      </a:pPr>
                      <a:r>
                        <a:rPr lang="en-US" sz="33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p:txBody>
                </p:sp>
                <p:sp>
                  <p:nvSpPr>
                    <p:cNvPr id="205" name="Google Shape;205;p7"/>
                    <p:cNvSpPr/>
                    <p:nvPr/>
                  </p:nvSpPr>
                  <p:spPr>
                    <a:xfrm>
                      <a:off x="3538489" y="3237102"/>
                      <a:ext cx="898538" cy="91733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300"/>
                        <a:buFont typeface="Calibri"/>
                        <a:buNone/>
                      </a:pPr>
                      <a:r>
                        <a:rPr lang="en-US" sz="33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p:txBody>
                </p:sp>
                <p:sp>
                  <p:nvSpPr>
                    <p:cNvPr id="206" name="Google Shape;206;p7"/>
                    <p:cNvSpPr/>
                    <p:nvPr/>
                  </p:nvSpPr>
                  <p:spPr>
                    <a:xfrm>
                      <a:off x="7015162" y="3394223"/>
                      <a:ext cx="898538" cy="915750"/>
                    </a:xfrm>
                    <a:prstGeom prst="ellipse">
                      <a:avLst/>
                    </a:prstGeom>
                    <a:solidFill>
                      <a:srgbClr val="5B9BD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300"/>
                        <a:buFont typeface="Calibri"/>
                        <a:buNone/>
                      </a:pPr>
                      <a:r>
                        <a:rPr lang="en-US" sz="33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p:txBody>
                </p:sp>
                <p:sp>
                  <p:nvSpPr>
                    <p:cNvPr id="207" name="Google Shape;207;p7"/>
                    <p:cNvSpPr txBox="1"/>
                    <p:nvPr/>
                  </p:nvSpPr>
                  <p:spPr>
                    <a:xfrm>
                      <a:off x="4442427" y="3262934"/>
                      <a:ext cx="2657209" cy="8002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300"/>
                        <a:buFont typeface="Century Gothic"/>
                        <a:buNone/>
                      </a:pPr>
                      <a:r>
                        <a:rPr lang="en-US" sz="2300" b="1" i="0" u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SENARAI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300"/>
                        <a:buFont typeface="Century Gothic"/>
                        <a:buNone/>
                      </a:pPr>
                      <a:r>
                        <a:rPr lang="en-US" sz="2300" b="1" i="0" u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AKTIVITI </a:t>
                      </a:r>
                      <a:endParaRPr/>
                    </a:p>
                  </p:txBody>
                </p:sp>
              </p:grpSp>
              <p:sp>
                <p:nvSpPr>
                  <p:cNvPr id="208" name="Google Shape;208;p7"/>
                  <p:cNvSpPr txBox="1"/>
                  <p:nvPr/>
                </p:nvSpPr>
                <p:spPr>
                  <a:xfrm>
                    <a:off x="2306649" y="1744206"/>
                    <a:ext cx="2465558" cy="6463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b" anchorCtr="0">
                    <a:spAutoFit/>
                  </a:bodyPr>
                  <a:lstStyle/>
                  <a:p>
                    <a:pPr marL="0" marR="0" lvl="0" indent="0" algn="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300"/>
                      <a:buFont typeface="Century Gothic"/>
                      <a:buNone/>
                    </a:pPr>
                    <a:r>
                      <a:rPr lang="en-US" sz="2300" b="1" i="0" u="sng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IHYA RAMADAN</a:t>
                    </a:r>
                    <a:endParaRPr/>
                  </a:p>
                  <a:p>
                    <a:pPr marL="0" marR="0" lvl="0" indent="0" algn="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300"/>
                      <a:buFont typeface="Century Gothic"/>
                      <a:buNone/>
                    </a:pPr>
                    <a:r>
                      <a:rPr lang="en-US" sz="1300" b="1" i="0" u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rPr>
                      <a:t>16 Mac (Khamis) : FTIR</a:t>
                    </a:r>
                    <a:endParaRPr/>
                  </a:p>
                </p:txBody>
              </p:sp>
            </p:grpSp>
            <p:sp>
              <p:nvSpPr>
                <p:cNvPr id="209" name="Google Shape;209;p7"/>
                <p:cNvSpPr txBox="1"/>
                <p:nvPr/>
              </p:nvSpPr>
              <p:spPr>
                <a:xfrm>
                  <a:off x="1373773" y="3101681"/>
                  <a:ext cx="2444785" cy="846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b" anchorCtr="0">
                  <a:sp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300"/>
                    <a:buFont typeface="Century Gothic"/>
                    <a:buNone/>
                  </a:pPr>
                  <a:r>
                    <a:rPr lang="en-US" sz="2300" b="1" i="0" u="sng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IFTAR PERDANA</a:t>
                  </a:r>
                  <a:endParaRPr/>
                </a:p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00"/>
                    <a:buFont typeface="Century Gothic"/>
                    <a:buNone/>
                  </a:pPr>
                  <a:r>
                    <a:rPr lang="en-US" sz="1300" b="1" i="0" u="none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3 April (Isnin) : Masjid UTMKL</a:t>
                  </a:r>
                  <a:endParaRPr/>
                </a:p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00"/>
                    <a:buFont typeface="Century Gothic"/>
                    <a:buNone/>
                  </a:pPr>
                  <a:r>
                    <a:rPr lang="en-US" sz="1300" b="1" i="0" u="none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13 April (Khamis) : FTIR</a:t>
                  </a:r>
                  <a:endParaRPr/>
                </a:p>
              </p:txBody>
            </p:sp>
            <p:sp>
              <p:nvSpPr>
                <p:cNvPr id="210" name="Google Shape;210;p7"/>
                <p:cNvSpPr txBox="1"/>
                <p:nvPr/>
              </p:nvSpPr>
              <p:spPr>
                <a:xfrm>
                  <a:off x="1977350" y="4768142"/>
                  <a:ext cx="2800561" cy="10002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b" anchorCtr="0">
                  <a:sp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300"/>
                    <a:buFont typeface="Century Gothic"/>
                    <a:buNone/>
                  </a:pPr>
                  <a:r>
                    <a:rPr lang="en-US" sz="2300" b="1" i="0" u="sng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MAJLIS HARI RAYA</a:t>
                  </a:r>
                  <a:endParaRPr/>
                </a:p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00"/>
                    <a:buFont typeface="Century Gothic"/>
                    <a:buNone/>
                  </a:pPr>
                  <a:r>
                    <a:rPr lang="en-US" sz="1300" b="1" i="0" u="none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12 Mei (Jumaat) : FTIR</a:t>
                  </a:r>
                  <a:endParaRPr/>
                </a:p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300"/>
                    <a:buFont typeface="Century Gothic"/>
                    <a:buNone/>
                  </a:pPr>
                  <a:r>
                    <a:rPr lang="en-US" sz="2300" b="1" i="0" u="none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endParaRPr/>
                </a:p>
              </p:txBody>
            </p:sp>
          </p:grpSp>
          <p:sp>
            <p:nvSpPr>
              <p:cNvPr id="211" name="Google Shape;211;p7"/>
              <p:cNvSpPr txBox="1"/>
              <p:nvPr/>
            </p:nvSpPr>
            <p:spPr>
              <a:xfrm>
                <a:off x="7664373" y="1936585"/>
                <a:ext cx="4007533" cy="64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Century Gothic"/>
                  <a:buNone/>
                </a:pPr>
                <a:r>
                  <a:rPr lang="en-US" sz="2300" b="1" i="0" u="sng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PROGRAM STAF SEJAHTERA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00"/>
                  <a:buFont typeface="Century Gothic"/>
                  <a:buNone/>
                </a:pPr>
                <a:r>
                  <a:rPr lang="en-US" sz="1300" b="1" i="0" u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MAC – NOV’23 </a:t>
                </a:r>
                <a:endParaRPr/>
              </a:p>
            </p:txBody>
          </p:sp>
        </p:grpSp>
        <p:sp>
          <p:nvSpPr>
            <p:cNvPr id="212" name="Google Shape;212;p7"/>
            <p:cNvSpPr txBox="1"/>
            <p:nvPr/>
          </p:nvSpPr>
          <p:spPr>
            <a:xfrm>
              <a:off x="8036917" y="3441929"/>
              <a:ext cx="3225326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None/>
              </a:pPr>
              <a:r>
                <a:rPr lang="en-US" sz="2300" b="1" i="0" u="sng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LAWATAN KEBAJIKAN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lang="en-US" sz="1300" b="1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JAN -  DIS’23 </a:t>
              </a:r>
              <a:endParaRPr/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7218785" y="4753752"/>
              <a:ext cx="3315087" cy="846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None/>
              </a:pPr>
              <a:r>
                <a:rPr lang="en-US" sz="2300" b="1" i="0" u="sng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LIBATSAMA KOMUNITI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lang="en-US" sz="1300" b="1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OGOS – SEPT’23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entury Gothic"/>
                <a:buNone/>
              </a:pPr>
              <a:r>
                <a:rPr lang="en-US" sz="1300" b="1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Sempena Hari Kemerdekaan Malaysia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9"/>
          <p:cNvGrpSpPr/>
          <p:nvPr/>
        </p:nvGrpSpPr>
        <p:grpSpPr>
          <a:xfrm>
            <a:off x="4518025" y="176211"/>
            <a:ext cx="6791325" cy="692150"/>
            <a:chOff x="4508500" y="-2"/>
            <a:chExt cx="6791537" cy="905755"/>
          </a:xfrm>
        </p:grpSpPr>
        <p:sp>
          <p:nvSpPr>
            <p:cNvPr id="225" name="Google Shape;225;p9"/>
            <p:cNvSpPr/>
            <p:nvPr/>
          </p:nvSpPr>
          <p:spPr>
            <a:xfrm>
              <a:off x="4508500" y="132954"/>
              <a:ext cx="6791537" cy="641922"/>
            </a:xfrm>
            <a:prstGeom prst="roundRect">
              <a:avLst>
                <a:gd name="adj" fmla="val 16667"/>
              </a:avLst>
            </a:prstGeom>
            <a:solidFill>
              <a:srgbClr val="8415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1" i="0" u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LAPORAN KEWANGAN TAHUN 2022</a:t>
              </a: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 rot="5400000" flipH="1">
              <a:off x="4454892" y="358416"/>
              <a:ext cx="905755" cy="188919"/>
            </a:xfrm>
            <a:prstGeom prst="parallelogram">
              <a:avLst>
                <a:gd name="adj" fmla="val 1126"/>
              </a:avLst>
            </a:prstGeom>
            <a:solidFill>
              <a:srgbClr val="E8B8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9"/>
          <p:cNvSpPr txBox="1"/>
          <p:nvPr/>
        </p:nvSpPr>
        <p:spPr>
          <a:xfrm>
            <a:off x="11544300" y="169862"/>
            <a:ext cx="735012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fld id="{00000000-1234-1234-1234-123412341234}" type="slidenum">
              <a:rPr lang="en-US" sz="1400" b="1" i="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>
            <a:off x="849312" y="1506537"/>
            <a:ext cx="10726737" cy="4464050"/>
            <a:chOff x="1020783" y="1089025"/>
            <a:chExt cx="10727686" cy="4461252"/>
          </a:xfrm>
        </p:grpSpPr>
        <p:sp>
          <p:nvSpPr>
            <p:cNvPr id="229" name="Google Shape;229;p9"/>
            <p:cNvSpPr/>
            <p:nvPr/>
          </p:nvSpPr>
          <p:spPr>
            <a:xfrm>
              <a:off x="6267706" y="3358588"/>
              <a:ext cx="1349484" cy="1121877"/>
            </a:xfrm>
            <a:prstGeom prst="flowChartMagneticDisk">
              <a:avLst/>
            </a:prstGeom>
            <a:solidFill>
              <a:srgbClr val="203864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213357" y="1523196"/>
              <a:ext cx="1320907" cy="1577783"/>
            </a:xfrm>
            <a:prstGeom prst="flowChartMagneticDisk">
              <a:avLst/>
            </a:prstGeom>
            <a:solidFill>
              <a:srgbClr val="84103F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749357" y="2652326"/>
              <a:ext cx="1828948" cy="706262"/>
            </a:xfrm>
            <a:prstGeom prst="rightArrow">
              <a:avLst>
                <a:gd name="adj1" fmla="val 17429"/>
                <a:gd name="adj2" fmla="val 50000"/>
              </a:avLst>
            </a:prstGeom>
            <a:solidFill>
              <a:schemeClr val="dk1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7626346" y="1976218"/>
              <a:ext cx="4083415" cy="36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PERBELANJAAN TAHUN 2022 </a:t>
              </a:r>
              <a:r>
                <a:rPr lang="en-US" sz="14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</a:t>
              </a:r>
              <a:r>
                <a:rPr lang="en-US" sz="1800" b="1" i="0" u="sng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RM24,491.64</a:t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59476" y="3675554"/>
              <a:ext cx="4088993" cy="399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BAKI TABUNG TAHUN 2022 = </a:t>
              </a:r>
              <a:r>
                <a:rPr lang="en-US" sz="2000" b="1" i="0" u="sng">
                  <a:solidFill>
                    <a:srgbClr val="203864"/>
                  </a:solidFill>
                  <a:latin typeface="Calibri"/>
                  <a:ea typeface="Calibri"/>
                  <a:cs typeface="Calibri"/>
                  <a:sym typeface="Calibri"/>
                </a:rPr>
                <a:t>RM11,961.06</a:t>
              </a:r>
              <a:endParaRPr/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1129770" y="1089025"/>
              <a:ext cx="1913882" cy="2977413"/>
              <a:chOff x="1428210" y="1549284"/>
              <a:chExt cx="1913882" cy="2977413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1428210" y="1549284"/>
                <a:ext cx="1870226" cy="2977413"/>
              </a:xfrm>
              <a:prstGeom prst="flowChartMagneticDisk">
                <a:avLst/>
              </a:prstGeom>
              <a:solidFill>
                <a:srgbClr val="385723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9"/>
              <p:cNvSpPr txBox="1"/>
              <p:nvPr/>
            </p:nvSpPr>
            <p:spPr>
              <a:xfrm>
                <a:off x="1464630" y="2883720"/>
                <a:ext cx="1877462" cy="738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rPr lang="en-US" sz="1800" b="1" i="0" u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PERUNTUKAN</a:t>
                </a:r>
                <a:endParaRPr sz="1800" b="1" i="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00"/>
                  </a:buClr>
                  <a:buSzPts val="2400"/>
                  <a:buFont typeface="Calibri"/>
                  <a:buNone/>
                </a:pPr>
                <a:r>
                  <a:rPr lang="en-US" sz="2400" b="1" i="0" u="none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RM36,452.70</a:t>
                </a:r>
                <a:endParaRPr/>
              </a:p>
            </p:txBody>
          </p:sp>
        </p:grpSp>
        <p:sp>
          <p:nvSpPr>
            <p:cNvPr id="237" name="Google Shape;237;p9"/>
            <p:cNvSpPr txBox="1"/>
            <p:nvPr/>
          </p:nvSpPr>
          <p:spPr>
            <a:xfrm>
              <a:off x="1020783" y="4565922"/>
              <a:ext cx="4859342" cy="98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1" i="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PERUNTUKAN TABUNG TAHUN 2022</a:t>
              </a:r>
              <a:endParaRPr sz="23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BAKI 2021 (RM11,703.75) + KUTIPAN 2022 (RM24,748.95)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 b="1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= </a:t>
              </a:r>
              <a:r>
                <a:rPr lang="en-US" sz="2000" b="1" i="0" u="sng">
                  <a:solidFill>
                    <a:srgbClr val="385723"/>
                  </a:solidFill>
                  <a:latin typeface="Calibri"/>
                  <a:ea typeface="Calibri"/>
                  <a:cs typeface="Calibri"/>
                  <a:sym typeface="Calibri"/>
                </a:rPr>
                <a:t>RM36,452.70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Century Gothic</vt:lpstr>
      <vt:lpstr>Poppins</vt:lpstr>
      <vt:lpstr>Arial</vt:lpstr>
      <vt:lpstr>Calibri</vt:lpstr>
      <vt:lpstr>7_Office Theme</vt:lpstr>
      <vt:lpstr>11_Office Theme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Hafizah Ahmad</dc:creator>
  <cp:lastModifiedBy>Ean Mrp</cp:lastModifiedBy>
  <cp:revision>1</cp:revision>
  <dcterms:created xsi:type="dcterms:W3CDTF">2019-01-15T04:04:43Z</dcterms:created>
  <dcterms:modified xsi:type="dcterms:W3CDTF">2023-04-17T07:02:34Z</dcterms:modified>
</cp:coreProperties>
</file>